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11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>
        <p:guide orient="horz" pos="1752"/>
        <p:guide pos="11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189" cy="497285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9900" y="1"/>
            <a:ext cx="2946189" cy="497285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55117365-2A9B-4D63-8CDF-9216CCB0D266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433"/>
            <a:ext cx="5438140" cy="3908375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2" y="9429354"/>
            <a:ext cx="2946189" cy="49728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9900" y="9429354"/>
            <a:ext cx="2946189" cy="497284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89146B92-7EC6-4AC4-8960-34311D106F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73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46B92-7EC6-4AC4-8960-34311D106FD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35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23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10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29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4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59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05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80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70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930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65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A13A2-56B7-4882-8A76-5291ECF56382}" type="datetimeFigureOut">
              <a:rPr lang="tr-TR" smtClean="0"/>
              <a:t>21.02.2024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2114C-D326-43F8-A714-FBC58A59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97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Düz Bağlayıcı 25"/>
          <p:cNvCxnSpPr/>
          <p:nvPr/>
        </p:nvCxnSpPr>
        <p:spPr>
          <a:xfrm>
            <a:off x="1093028" y="405905"/>
            <a:ext cx="9833" cy="622382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>
            <a:off x="471949" y="2156603"/>
            <a:ext cx="1122843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Resim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355" y="414932"/>
            <a:ext cx="1233578" cy="1379361"/>
          </a:xfrm>
          <a:prstGeom prst="rect">
            <a:avLst/>
          </a:prstGeom>
        </p:spPr>
      </p:pic>
      <p:sp>
        <p:nvSpPr>
          <p:cNvPr id="39" name="Metin kutusu 38"/>
          <p:cNvSpPr txBox="1"/>
          <p:nvPr/>
        </p:nvSpPr>
        <p:spPr>
          <a:xfrm>
            <a:off x="4513006" y="580103"/>
            <a:ext cx="4739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T.C. </a:t>
            </a:r>
          </a:p>
          <a:p>
            <a:pPr algn="ctr"/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İÇİŞLERİ BAKANLIĞI</a:t>
            </a:r>
          </a:p>
          <a:p>
            <a:pPr algn="ctr"/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Emniyet Genel Müdürlüğü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1093028" y="2294625"/>
            <a:ext cx="1060735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Sizleri telefonla arayarak kendilerini 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Polis, Asker veya Savcı </a:t>
            </a:r>
          </a:p>
          <a:p>
            <a:pPr algn="ctr"/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tanıtan ve sizden </a:t>
            </a:r>
          </a:p>
          <a:p>
            <a:pPr algn="ctr"/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veya altın isteyen kişilere inanmayın!</a:t>
            </a:r>
          </a:p>
          <a:p>
            <a:pPr algn="ctr"/>
            <a:endParaRPr lang="tr-TR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Banka hesap ve IBAN </a:t>
            </a: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bilgilerinizi kullanması amacıyla kimseye vermeyin. Hesaplarınızın suçta kullanılması halinde yasal sorumluluğun sizde olduğunu unutmayın!</a:t>
            </a:r>
          </a:p>
          <a:p>
            <a:pPr algn="ctr"/>
            <a:endParaRPr lang="tr-TR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Telefonunuza gelen ‘‘ 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Hakkınızda icra takibi var, soruşturma açıldı</a:t>
            </a: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 gibi mesajlara itibar etmeyin!</a:t>
            </a:r>
            <a:endParaRPr lang="tr-TR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607236" y="6338030"/>
            <a:ext cx="357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www.asayis.pol.tr</a:t>
            </a:r>
          </a:p>
        </p:txBody>
      </p:sp>
      <p:pic>
        <p:nvPicPr>
          <p:cNvPr id="9" name="Resim 8" descr="C:\Users\330006\Desktop\2.png">
            <a:extLst>
              <a:ext uri="{FF2B5EF4-FFF2-40B4-BE49-F238E27FC236}">
                <a16:creationId xmlns:a16="http://schemas.microsoft.com/office/drawing/2014/main" id="{BF05B992-DBB1-462F-95FE-D93C54C4C5B7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2962"/>
          <a:stretch/>
        </p:blipFill>
        <p:spPr bwMode="auto">
          <a:xfrm>
            <a:off x="10230928" y="414932"/>
            <a:ext cx="1293962" cy="149150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2253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73</Words>
  <Application>Microsoft Office PowerPoint</Application>
  <PresentationFormat>Geniş ekran</PresentationFormat>
  <Paragraphs>12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MUHSİN ŞAHİNER</dc:creator>
  <cp:lastModifiedBy>MUHSİN ŞAHİNER</cp:lastModifiedBy>
  <cp:revision>15</cp:revision>
  <cp:lastPrinted>2024-02-21T08:25:08Z</cp:lastPrinted>
  <dcterms:created xsi:type="dcterms:W3CDTF">2015-11-19T20:06:55Z</dcterms:created>
  <dcterms:modified xsi:type="dcterms:W3CDTF">2024-02-21T08:25:17Z</dcterms:modified>
</cp:coreProperties>
</file>